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8" r:id="rId3"/>
    <p:sldId id="298" r:id="rId4"/>
    <p:sldId id="283" r:id="rId5"/>
    <p:sldId id="297" r:id="rId6"/>
    <p:sldId id="312" r:id="rId7"/>
    <p:sldId id="299" r:id="rId8"/>
    <p:sldId id="306" r:id="rId9"/>
    <p:sldId id="307" r:id="rId10"/>
    <p:sldId id="308" r:id="rId11"/>
    <p:sldId id="300" r:id="rId12"/>
    <p:sldId id="303" r:id="rId13"/>
    <p:sldId id="309" r:id="rId14"/>
    <p:sldId id="310" r:id="rId15"/>
    <p:sldId id="311" r:id="rId16"/>
    <p:sldId id="304" r:id="rId17"/>
    <p:sldId id="302" r:id="rId18"/>
    <p:sldId id="295" r:id="rId19"/>
    <p:sldId id="296" r:id="rId20"/>
    <p:sldId id="262" r:id="rId21"/>
    <p:sldId id="257" r:id="rId22"/>
    <p:sldId id="259" r:id="rId23"/>
    <p:sldId id="260" r:id="rId24"/>
    <p:sldId id="265" r:id="rId25"/>
    <p:sldId id="266" r:id="rId26"/>
    <p:sldId id="261" r:id="rId27"/>
    <p:sldId id="263" r:id="rId28"/>
    <p:sldId id="264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Dosis" pitchFamily="2" charset="0"/>
      <p:regular r:id="rId62"/>
      <p:bold r:id="rId63"/>
    </p:embeddedFont>
    <p:embeddedFont>
      <p:font typeface="Dosis ExtraLight" pitchFamily="2" charset="0"/>
      <p:regular r:id="rId64"/>
      <p:bold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  <p:embeddedFont>
      <p:font typeface="Titillium Web" panose="00000500000000000000" pitchFamily="2" charset="0"/>
      <p:regular r:id="rId70"/>
      <p:bold r:id="rId71"/>
      <p:italic r:id="rId72"/>
      <p:boldItalic r:id="rId73"/>
    </p:embeddedFont>
    <p:embeddedFont>
      <p:font typeface="Titillium Web Light" panose="00000400000000000000" pitchFamily="2" charset="0"/>
      <p:regular r:id="rId74"/>
      <p:bold r:id="rId75"/>
      <p:italic r:id="rId76"/>
      <p:boldItalic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3FEF-649B-4591-9DAA-F55DE6132E4D}" v="41" dt="2022-05-26T02:33:10.587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Relationship Id="rId87" Type="http://schemas.microsoft.com/office/2015/10/relationships/revisionInfo" Target="revisionInfo.xml"/><Relationship Id="rId61" Type="http://schemas.openxmlformats.org/officeDocument/2006/relationships/font" Target="fonts/font4.fntdata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34633FEF-649B-4591-9DAA-F55DE6132E4D}"/>
    <pc:docChg chg="undo custSel addSld delSld modSld sldOrd">
      <pc:chgData name="Marcelo Natalio Saied" userId="7829687405327ba0" providerId="LiveId" clId="{34633FEF-649B-4591-9DAA-F55DE6132E4D}" dt="2022-05-26T02:33:26.005" v="846" actId="1076"/>
      <pc:docMkLst>
        <pc:docMk/>
      </pc:docMkLst>
      <pc:sldChg chg="addSp modSp mod modNotes">
        <pc:chgData name="Marcelo Natalio Saied" userId="7829687405327ba0" providerId="LiveId" clId="{34633FEF-649B-4591-9DAA-F55DE6132E4D}" dt="2022-05-26T01:00:48.665" v="116" actId="1076"/>
        <pc:sldMkLst>
          <pc:docMk/>
          <pc:sldMk cId="0" sldId="256"/>
        </pc:sldMkLst>
        <pc:spChg chg="add mod">
          <ac:chgData name="Marcelo Natalio Saied" userId="7829687405327ba0" providerId="LiveId" clId="{34633FEF-649B-4591-9DAA-F55DE6132E4D}" dt="2022-05-26T01:00:48.665" v="116" actId="1076"/>
          <ac:spMkLst>
            <pc:docMk/>
            <pc:sldMk cId="0" sldId="256"/>
            <ac:spMk id="3" creationId="{18B3FE84-C916-4C43-9EE5-722D3B16FCD1}"/>
          </ac:spMkLst>
        </pc:spChg>
        <pc:spChg chg="mod">
          <ac:chgData name="Marcelo Natalio Saied" userId="7829687405327ba0" providerId="LiveId" clId="{34633FEF-649B-4591-9DAA-F55DE6132E4D}" dt="2022-05-26T01:00:44.608" v="115" actId="1076"/>
          <ac:spMkLst>
            <pc:docMk/>
            <pc:sldMk cId="0" sldId="256"/>
            <ac:spMk id="3836" creationId="{00000000-0000-0000-0000-000000000000}"/>
          </ac:spMkLst>
        </pc:spChg>
      </pc:sldChg>
      <pc:sldChg chg="addSp modSp mod ord">
        <pc:chgData name="Marcelo Natalio Saied" userId="7829687405327ba0" providerId="LiveId" clId="{34633FEF-649B-4591-9DAA-F55DE6132E4D}" dt="2022-05-26T01:32:33.664" v="558" actId="1076"/>
        <pc:sldMkLst>
          <pc:docMk/>
          <pc:sldMk cId="0" sldId="258"/>
        </pc:sldMkLst>
        <pc:spChg chg="add mod">
          <ac:chgData name="Marcelo Natalio Saied" userId="7829687405327ba0" providerId="LiveId" clId="{34633FEF-649B-4591-9DAA-F55DE6132E4D}" dt="2022-05-26T01:06:43.506" v="194" actId="1076"/>
          <ac:spMkLst>
            <pc:docMk/>
            <pc:sldMk cId="0" sldId="258"/>
            <ac:spMk id="6" creationId="{7D81AB2E-AB6F-4512-AFCB-62716060D621}"/>
          </ac:spMkLst>
        </pc:spChg>
        <pc:spChg chg="add mod">
          <ac:chgData name="Marcelo Natalio Saied" userId="7829687405327ba0" providerId="LiveId" clId="{34633FEF-649B-4591-9DAA-F55DE6132E4D}" dt="2022-05-26T01:32:33.664" v="558" actId="1076"/>
          <ac:spMkLst>
            <pc:docMk/>
            <pc:sldMk cId="0" sldId="258"/>
            <ac:spMk id="7" creationId="{DBA0DFEB-F916-4BA2-978B-5821591AF6DF}"/>
          </ac:spMkLst>
        </pc:spChg>
        <pc:spChg chg="mod">
          <ac:chgData name="Marcelo Natalio Saied" userId="7829687405327ba0" providerId="LiveId" clId="{34633FEF-649B-4591-9DAA-F55DE6132E4D}" dt="2022-05-26T01:07:55.395" v="208" actId="14100"/>
          <ac:spMkLst>
            <pc:docMk/>
            <pc:sldMk cId="0" sldId="258"/>
            <ac:spMk id="3850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10:31.231" v="267" actId="5793"/>
          <ac:spMkLst>
            <pc:docMk/>
            <pc:sldMk cId="0" sldId="258"/>
            <ac:spMk id="3851" creationId="{00000000-0000-0000-0000-000000000000}"/>
          </ac:spMkLst>
        </pc:spChg>
      </pc:sldChg>
      <pc:sldChg chg="addSp modSp mod ord">
        <pc:chgData name="Marcelo Natalio Saied" userId="7829687405327ba0" providerId="LiveId" clId="{34633FEF-649B-4591-9DAA-F55DE6132E4D}" dt="2022-05-26T01:15:43.770" v="305"/>
        <pc:sldMkLst>
          <pc:docMk/>
          <pc:sldMk cId="0" sldId="262"/>
        </pc:sldMkLst>
        <pc:spChg chg="add mod">
          <ac:chgData name="Marcelo Natalio Saied" userId="7829687405327ba0" providerId="LiveId" clId="{34633FEF-649B-4591-9DAA-F55DE6132E4D}" dt="2022-05-26T01:07:01.771" v="196" actId="1076"/>
          <ac:spMkLst>
            <pc:docMk/>
            <pc:sldMk cId="0" sldId="262"/>
            <ac:spMk id="18" creationId="{1927B38D-CA92-4294-93D2-737B3AA4B721}"/>
          </ac:spMkLst>
        </pc:spChg>
      </pc:sldChg>
      <pc:sldChg chg="ord">
        <pc:chgData name="Marcelo Natalio Saied" userId="7829687405327ba0" providerId="LiveId" clId="{34633FEF-649B-4591-9DAA-F55DE6132E4D}" dt="2022-05-26T01:15:48.707" v="307"/>
        <pc:sldMkLst>
          <pc:docMk/>
          <pc:sldMk cId="0" sldId="265"/>
        </pc:sldMkLst>
      </pc:sldChg>
      <pc:sldChg chg="ord">
        <pc:chgData name="Marcelo Natalio Saied" userId="7829687405327ba0" providerId="LiveId" clId="{34633FEF-649B-4591-9DAA-F55DE6132E4D}" dt="2022-05-26T01:15:53.483" v="309"/>
        <pc:sldMkLst>
          <pc:docMk/>
          <pc:sldMk cId="0" sldId="266"/>
        </pc:sldMkLst>
      </pc:sldChg>
      <pc:sldChg chg="addSp delSp modSp mod ord">
        <pc:chgData name="Marcelo Natalio Saied" userId="7829687405327ba0" providerId="LiveId" clId="{34633FEF-649B-4591-9DAA-F55DE6132E4D}" dt="2022-05-26T01:24:56.256" v="514" actId="20577"/>
        <pc:sldMkLst>
          <pc:docMk/>
          <pc:sldMk cId="0" sldId="283"/>
        </pc:sldMkLst>
        <pc:spChg chg="add mod">
          <ac:chgData name="Marcelo Natalio Saied" userId="7829687405327ba0" providerId="LiveId" clId="{34633FEF-649B-4591-9DAA-F55DE6132E4D}" dt="2022-05-26T01:22:04.804" v="419" actId="1076"/>
          <ac:spMkLst>
            <pc:docMk/>
            <pc:sldMk cId="0" sldId="283"/>
            <ac:spMk id="30" creationId="{364EA13B-786D-45F7-92AA-39194417AC7E}"/>
          </ac:spMkLst>
        </pc:spChg>
        <pc:spChg chg="add del mod">
          <ac:chgData name="Marcelo Natalio Saied" userId="7829687405327ba0" providerId="LiveId" clId="{34633FEF-649B-4591-9DAA-F55DE6132E4D}" dt="2022-05-26T01:24:08.029" v="501" actId="313"/>
          <ac:spMkLst>
            <pc:docMk/>
            <pc:sldMk cId="0" sldId="283"/>
            <ac:spMk id="31" creationId="{BE9E1970-D111-4326-8F97-E08A102C5625}"/>
          </ac:spMkLst>
        </pc:spChg>
        <pc:spChg chg="add mod">
          <ac:chgData name="Marcelo Natalio Saied" userId="7829687405327ba0" providerId="LiveId" clId="{34633FEF-649B-4591-9DAA-F55DE6132E4D}" dt="2022-05-26T01:24:38.679" v="503" actId="313"/>
          <ac:spMkLst>
            <pc:docMk/>
            <pc:sldMk cId="0" sldId="283"/>
            <ac:spMk id="32" creationId="{906EC749-0976-4CF3-9E49-60B6ADAA516F}"/>
          </ac:spMkLst>
        </pc:spChg>
        <pc:spChg chg="add mod">
          <ac:chgData name="Marcelo Natalio Saied" userId="7829687405327ba0" providerId="LiveId" clId="{34633FEF-649B-4591-9DAA-F55DE6132E4D}" dt="2022-05-26T01:23:41.621" v="471" actId="14100"/>
          <ac:spMkLst>
            <pc:docMk/>
            <pc:sldMk cId="0" sldId="283"/>
            <ac:spMk id="33" creationId="{92E91B5E-E767-4B87-AE76-01548EF54B95}"/>
          </ac:spMkLst>
        </pc:spChg>
        <pc:spChg chg="add mod">
          <ac:chgData name="Marcelo Natalio Saied" userId="7829687405327ba0" providerId="LiveId" clId="{34633FEF-649B-4591-9DAA-F55DE6132E4D}" dt="2022-05-26T01:24:56.256" v="514" actId="20577"/>
          <ac:spMkLst>
            <pc:docMk/>
            <pc:sldMk cId="0" sldId="283"/>
            <ac:spMk id="34" creationId="{5FF621AB-B109-4763-A4C7-B6062F9FB01C}"/>
          </ac:spMkLst>
        </pc:spChg>
        <pc:spChg chg="mod">
          <ac:chgData name="Marcelo Natalio Saied" userId="7829687405327ba0" providerId="LiveId" clId="{34633FEF-649B-4591-9DAA-F55DE6132E4D}" dt="2022-05-26T01:16:50.821" v="325" actId="14100"/>
          <ac:spMkLst>
            <pc:docMk/>
            <pc:sldMk cId="0" sldId="283"/>
            <ac:spMk id="413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20:33.694" v="405" actId="1076"/>
          <ac:spMkLst>
            <pc:docMk/>
            <pc:sldMk cId="0" sldId="283"/>
            <ac:spMk id="4153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9.991" v="348" actId="478"/>
          <ac:spMkLst>
            <pc:docMk/>
            <pc:sldMk cId="0" sldId="283"/>
            <ac:spMk id="4154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1.704" v="349" actId="478"/>
          <ac:spMkLst>
            <pc:docMk/>
            <pc:sldMk cId="0" sldId="283"/>
            <ac:spMk id="4155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4.920" v="346" actId="478"/>
          <ac:spMkLst>
            <pc:docMk/>
            <pc:sldMk cId="0" sldId="283"/>
            <ac:spMk id="4156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7.566" v="347" actId="478"/>
          <ac:spMkLst>
            <pc:docMk/>
            <pc:sldMk cId="0" sldId="283"/>
            <ac:spMk id="4157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5.192" v="350" actId="478"/>
          <ac:spMkLst>
            <pc:docMk/>
            <pc:sldMk cId="0" sldId="283"/>
            <ac:spMk id="4158" creationId="{00000000-0000-0000-0000-000000000000}"/>
          </ac:spMkLst>
        </pc:spChg>
      </pc:sldChg>
      <pc:sldChg chg="addSp delSp modSp new mod modClrScheme chgLayout">
        <pc:chgData name="Marcelo Natalio Saied" userId="7829687405327ba0" providerId="LiveId" clId="{34633FEF-649B-4591-9DAA-F55DE6132E4D}" dt="2022-05-26T01:32:11.200" v="554"/>
        <pc:sldMkLst>
          <pc:docMk/>
          <pc:sldMk cId="2200635422" sldId="295"/>
        </pc:sldMkLst>
        <pc:spChg chg="del">
          <ac:chgData name="Marcelo Natalio Saied" userId="7829687405327ba0" providerId="LiveId" clId="{34633FEF-649B-4591-9DAA-F55DE6132E4D}" dt="2022-05-26T01:02:30.620" v="118" actId="478"/>
          <ac:spMkLst>
            <pc:docMk/>
            <pc:sldMk cId="2200635422" sldId="295"/>
            <ac:spMk id="2" creationId="{5D84385F-AE4F-440C-9CD2-A307DED35C08}"/>
          </ac:spMkLst>
        </pc:spChg>
        <pc:spChg chg="del">
          <ac:chgData name="Marcelo Natalio Saied" userId="7829687405327ba0" providerId="LiveId" clId="{34633FEF-649B-4591-9DAA-F55DE6132E4D}" dt="2022-05-26T01:02:32.853" v="119" actId="478"/>
          <ac:spMkLst>
            <pc:docMk/>
            <pc:sldMk cId="2200635422" sldId="295"/>
            <ac:spMk id="3" creationId="{FD89CFD3-F5BB-467A-B8F7-A8E429B7CBC7}"/>
          </ac:spMkLst>
        </pc:spChg>
        <pc:spChg chg="add mod">
          <ac:chgData name="Marcelo Natalio Saied" userId="7829687405327ba0" providerId="LiveId" clId="{34633FEF-649B-4591-9DAA-F55DE6132E4D}" dt="2022-05-26T01:02:44.404" v="120" actId="700"/>
          <ac:spMkLst>
            <pc:docMk/>
            <pc:sldMk cId="2200635422" sldId="295"/>
            <ac:spMk id="4" creationId="{C73744B7-374B-4EA4-8551-774B321E272D}"/>
          </ac:spMkLst>
        </pc:spChg>
        <pc:spChg chg="add mod">
          <ac:chgData name="Marcelo Natalio Saied" userId="7829687405327ba0" providerId="LiveId" clId="{34633FEF-649B-4591-9DAA-F55DE6132E4D}" dt="2022-05-26T01:32:10.554" v="553" actId="1076"/>
          <ac:spMkLst>
            <pc:docMk/>
            <pc:sldMk cId="2200635422" sldId="295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1.200" v="554"/>
          <ac:spMkLst>
            <pc:docMk/>
            <pc:sldMk cId="2200635422" sldId="295"/>
            <ac:spMk id="6" creationId="{0A063851-5F9F-4997-AA0A-B4B204BA6F63}"/>
          </ac:spMkLst>
        </pc:spChg>
      </pc:sldChg>
      <pc:sldChg chg="addSp delSp modSp add mod modClrScheme chgLayout">
        <pc:chgData name="Marcelo Natalio Saied" userId="7829687405327ba0" providerId="LiveId" clId="{34633FEF-649B-4591-9DAA-F55DE6132E4D}" dt="2022-05-26T01:32:19.538" v="556"/>
        <pc:sldMkLst>
          <pc:docMk/>
          <pc:sldMk cId="3268369322" sldId="296"/>
        </pc:sldMkLst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2" creationId="{E4C8C0E9-5031-450E-813D-32BAB343691A}"/>
          </ac:spMkLst>
        </pc:spChg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3" creationId="{0D229366-A221-4ED2-97D1-B5F9341C652B}"/>
          </ac:spMkLst>
        </pc:spChg>
        <pc:spChg chg="del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4" creationId="{C73744B7-374B-4EA4-8551-774B321E272D}"/>
          </ac:spMkLst>
        </pc:spChg>
        <pc:spChg chg="mod">
          <ac:chgData name="Marcelo Natalio Saied" userId="7829687405327ba0" providerId="LiveId" clId="{34633FEF-649B-4591-9DAA-F55DE6132E4D}" dt="2022-05-26T01:32:18.711" v="555" actId="1076"/>
          <ac:spMkLst>
            <pc:docMk/>
            <pc:sldMk cId="3268369322" sldId="296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9.538" v="556"/>
          <ac:spMkLst>
            <pc:docMk/>
            <pc:sldMk cId="3268369322" sldId="296"/>
            <ac:spMk id="6" creationId="{F5DE1A2D-AAB1-4901-B58F-7E9211AD9E66}"/>
          </ac:spMkLst>
        </pc:spChg>
      </pc:sldChg>
      <pc:sldChg chg="addSp delSp modSp add mod setBg modNotes">
        <pc:chgData name="Marcelo Natalio Saied" userId="7829687405327ba0" providerId="LiveId" clId="{34633FEF-649B-4591-9DAA-F55DE6132E4D}" dt="2022-05-26T02:33:08.086" v="840"/>
        <pc:sldMkLst>
          <pc:docMk/>
          <pc:sldMk cId="0" sldId="297"/>
        </pc:sldMkLst>
        <pc:spChg chg="add mod">
          <ac:chgData name="Marcelo Natalio Saied" userId="7829687405327ba0" providerId="LiveId" clId="{34633FEF-649B-4591-9DAA-F55DE6132E4D}" dt="2022-05-26T01:31:48.320" v="547" actId="1076"/>
          <ac:spMkLst>
            <pc:docMk/>
            <pc:sldMk cId="0" sldId="297"/>
            <ac:spMk id="5" creationId="{53AA2C48-2D1C-4DE8-B8E8-9BC637776F6E}"/>
          </ac:spMkLst>
        </pc:spChg>
        <pc:spChg chg="mod">
          <ac:chgData name="Marcelo Natalio Saied" userId="7829687405327ba0" providerId="LiveId" clId="{34633FEF-649B-4591-9DAA-F55DE6132E4D}" dt="2022-05-26T01:15:04.350" v="300" actId="20577"/>
          <ac:spMkLst>
            <pc:docMk/>
            <pc:sldMk cId="0" sldId="297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1.473" v="548" actId="1076"/>
          <ac:spMkLst>
            <pc:docMk/>
            <pc:sldMk cId="0" sldId="297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15:33.212" v="303" actId="1076"/>
          <ac:picMkLst>
            <pc:docMk/>
            <pc:sldMk cId="0" sldId="297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2:01:22.410" v="838" actId="14100"/>
          <ac:picMkLst>
            <pc:docMk/>
            <pc:sldMk cId="0" sldId="297"/>
            <ac:picMk id="4" creationId="{1FDBAE75-082F-4050-A34E-54F3EF62D53D}"/>
          </ac:picMkLst>
        </pc:picChg>
        <pc:picChg chg="add del mod">
          <ac:chgData name="Marcelo Natalio Saied" userId="7829687405327ba0" providerId="LiveId" clId="{34633FEF-649B-4591-9DAA-F55DE6132E4D}" dt="2022-05-26T02:33:08.086" v="840"/>
          <ac:picMkLst>
            <pc:docMk/>
            <pc:sldMk cId="0" sldId="297"/>
            <ac:picMk id="8" creationId="{D0E10641-A7C6-40BA-AB5E-181E00FBC7A1}"/>
          </ac:picMkLst>
        </pc:picChg>
        <pc:picChg chg="del">
          <ac:chgData name="Marcelo Natalio Saied" userId="7829687405327ba0" providerId="LiveId" clId="{34633FEF-649B-4591-9DAA-F55DE6132E4D}" dt="2022-05-26T01:14:52.174" v="293" actId="478"/>
          <ac:picMkLst>
            <pc:docMk/>
            <pc:sldMk cId="0" sldId="297"/>
            <ac:picMk id="63" creationId="{00000000-0000-0000-0000-000000000000}"/>
          </ac:picMkLst>
        </pc:picChg>
      </pc:sldChg>
      <pc:sldChg chg="addSp delSp modSp add mod setBg modClrScheme chgLayout modNotes">
        <pc:chgData name="Marcelo Natalio Saied" userId="7829687405327ba0" providerId="LiveId" clId="{34633FEF-649B-4591-9DAA-F55DE6132E4D}" dt="2022-05-26T01:32:44.113" v="560" actId="1076"/>
        <pc:sldMkLst>
          <pc:docMk/>
          <pc:sldMk cId="0" sldId="298"/>
        </pc:sldMkLst>
        <pc:spChg chg="add del mod ord">
          <ac:chgData name="Marcelo Natalio Saied" userId="7829687405327ba0" providerId="LiveId" clId="{34633FEF-649B-4591-9DAA-F55DE6132E4D}" dt="2022-05-26T01:11:45.876" v="273" actId="478"/>
          <ac:spMkLst>
            <pc:docMk/>
            <pc:sldMk cId="0" sldId="298"/>
            <ac:spMk id="2" creationId="{BC7C52CF-4580-45D2-8841-1253F27D8854}"/>
          </ac:spMkLst>
        </pc:spChg>
        <pc:spChg chg="add mod">
          <ac:chgData name="Marcelo Natalio Saied" userId="7829687405327ba0" providerId="LiveId" clId="{34633FEF-649B-4591-9DAA-F55DE6132E4D}" dt="2022-05-26T01:32:39.413" v="559"/>
          <ac:spMkLst>
            <pc:docMk/>
            <pc:sldMk cId="0" sldId="298"/>
            <ac:spMk id="5" creationId="{05B18505-A977-43B0-BA38-6D380AFF034C}"/>
          </ac:spMkLst>
        </pc:spChg>
        <pc:spChg chg="mod">
          <ac:chgData name="Marcelo Natalio Saied" userId="7829687405327ba0" providerId="LiveId" clId="{34633FEF-649B-4591-9DAA-F55DE6132E4D}" dt="2022-05-26T01:12:19.258" v="291" actId="20577"/>
          <ac:spMkLst>
            <pc:docMk/>
            <pc:sldMk cId="0" sldId="298"/>
            <ac:spMk id="68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2:44.113" v="560" actId="1076"/>
          <ac:spMkLst>
            <pc:docMk/>
            <pc:sldMk cId="0" sldId="298"/>
            <ac:spMk id="69" creationId="{00000000-0000-0000-0000-000000000000}"/>
          </ac:spMkLst>
        </pc:spChg>
        <pc:picChg chg="mod">
          <ac:chgData name="Marcelo Natalio Saied" userId="7829687405327ba0" providerId="LiveId" clId="{34633FEF-649B-4591-9DAA-F55DE6132E4D}" dt="2022-05-26T01:12:26.762" v="292" actId="1076"/>
          <ac:picMkLst>
            <pc:docMk/>
            <pc:sldMk cId="0" sldId="298"/>
            <ac:picMk id="70" creationId="{00000000-0000-0000-0000-000000000000}"/>
          </ac:picMkLst>
        </pc:picChg>
      </pc:sldChg>
      <pc:sldChg chg="addSp delSp modSp add mod">
        <pc:chgData name="Marcelo Natalio Saied" userId="7829687405327ba0" providerId="LiveId" clId="{34633FEF-649B-4591-9DAA-F55DE6132E4D}" dt="2022-05-26T01:39:21.586" v="625" actId="1076"/>
        <pc:sldMkLst>
          <pc:docMk/>
          <pc:sldMk cId="414068503" sldId="299"/>
        </pc:sldMkLst>
        <pc:spChg chg="add mod">
          <ac:chgData name="Marcelo Natalio Saied" userId="7829687405327ba0" providerId="LiveId" clId="{34633FEF-649B-4591-9DAA-F55DE6132E4D}" dt="2022-05-26T01:31:57.453" v="550"/>
          <ac:spMkLst>
            <pc:docMk/>
            <pc:sldMk cId="414068503" sldId="299"/>
            <ac:spMk id="7" creationId="{70B95E80-DFD7-4C3B-A5C2-79A344FF6539}"/>
          </ac:spMkLst>
        </pc:spChg>
        <pc:spChg chg="mod">
          <ac:chgData name="Marcelo Natalio Saied" userId="7829687405327ba0" providerId="LiveId" clId="{34633FEF-649B-4591-9DAA-F55DE6132E4D}" dt="2022-05-26T01:38:57.026" v="620" actId="1076"/>
          <ac:spMkLst>
            <pc:docMk/>
            <pc:sldMk cId="414068503" sldId="299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6.824" v="549" actId="1076"/>
          <ac:spMkLst>
            <pc:docMk/>
            <pc:sldMk cId="414068503" sldId="299"/>
            <ac:spMk id="62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25:41.953" v="516" actId="478"/>
          <ac:picMkLst>
            <pc:docMk/>
            <pc:sldMk cId="414068503" sldId="299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1:38:52.482" v="619" actId="1076"/>
          <ac:picMkLst>
            <pc:docMk/>
            <pc:sldMk cId="414068503" sldId="299"/>
            <ac:picMk id="4" creationId="{BA80F326-55CD-4451-944D-68F69B9945F0}"/>
          </ac:picMkLst>
        </pc:picChg>
        <pc:picChg chg="add mod">
          <ac:chgData name="Marcelo Natalio Saied" userId="7829687405327ba0" providerId="LiveId" clId="{34633FEF-649B-4591-9DAA-F55DE6132E4D}" dt="2022-05-26T01:38:59.762" v="621" actId="1076"/>
          <ac:picMkLst>
            <pc:docMk/>
            <pc:sldMk cId="414068503" sldId="299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39:07.898" v="622" actId="1076"/>
          <ac:picMkLst>
            <pc:docMk/>
            <pc:sldMk cId="414068503" sldId="299"/>
            <ac:picMk id="8" creationId="{1E18634D-D46B-4940-A63B-94444C6F73D4}"/>
          </ac:picMkLst>
        </pc:picChg>
        <pc:picChg chg="add mod">
          <ac:chgData name="Marcelo Natalio Saied" userId="7829687405327ba0" providerId="LiveId" clId="{34633FEF-649B-4591-9DAA-F55DE6132E4D}" dt="2022-05-26T01:39:21.586" v="625" actId="1076"/>
          <ac:picMkLst>
            <pc:docMk/>
            <pc:sldMk cId="414068503" sldId="299"/>
            <ac:picMk id="9" creationId="{0877CBDE-715A-4ABA-B840-2082AA8F25E2}"/>
          </ac:picMkLst>
        </pc:picChg>
        <pc:picChg chg="add mod">
          <ac:chgData name="Marcelo Natalio Saied" userId="7829687405327ba0" providerId="LiveId" clId="{34633FEF-649B-4591-9DAA-F55DE6132E4D}" dt="2022-05-26T01:39:16.275" v="624" actId="1076"/>
          <ac:picMkLst>
            <pc:docMk/>
            <pc:sldMk cId="414068503" sldId="299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27:32.269" v="541" actId="22"/>
          <ac:picMkLst>
            <pc:docMk/>
            <pc:sldMk cId="414068503" sldId="299"/>
            <ac:picMk id="10" creationId="{F60B4AAF-72DF-4966-803B-FB7E22716DA8}"/>
          </ac:picMkLst>
        </pc:picChg>
        <pc:picChg chg="add mod">
          <ac:chgData name="Marcelo Natalio Saied" userId="7829687405327ba0" providerId="LiveId" clId="{34633FEF-649B-4591-9DAA-F55DE6132E4D}" dt="2022-05-26T01:39:11.915" v="623" actId="1076"/>
          <ac:picMkLst>
            <pc:docMk/>
            <pc:sldMk cId="414068503" sldId="299"/>
            <ac:picMk id="11" creationId="{73F8E7E1-B641-4856-B608-9107474C506F}"/>
          </ac:picMkLst>
        </pc:picChg>
      </pc:sldChg>
      <pc:sldChg chg="addSp delSp modSp add mod">
        <pc:chgData name="Marcelo Natalio Saied" userId="7829687405327ba0" providerId="LiveId" clId="{34633FEF-649B-4591-9DAA-F55DE6132E4D}" dt="2022-05-26T01:45:27.468" v="763" actId="14100"/>
        <pc:sldMkLst>
          <pc:docMk/>
          <pc:sldMk cId="2393206080" sldId="300"/>
        </pc:sldMkLst>
        <pc:spChg chg="add mod">
          <ac:chgData name="Marcelo Natalio Saied" userId="7829687405327ba0" providerId="LiveId" clId="{34633FEF-649B-4591-9DAA-F55DE6132E4D}" dt="2022-05-26T01:32:03.356" v="552"/>
          <ac:spMkLst>
            <pc:docMk/>
            <pc:sldMk cId="2393206080" sldId="300"/>
            <ac:spMk id="4" creationId="{80D37F97-24FE-4514-A90E-3D5FCB715A45}"/>
          </ac:spMkLst>
        </pc:spChg>
        <pc:spChg chg="mod">
          <ac:chgData name="Marcelo Natalio Saied" userId="7829687405327ba0" providerId="LiveId" clId="{34633FEF-649B-4591-9DAA-F55DE6132E4D}" dt="2022-05-26T01:32:02.617" v="551" actId="1076"/>
          <ac:spMkLst>
            <pc:docMk/>
            <pc:sldMk cId="2393206080" sldId="300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45:27.468" v="763" actId="14100"/>
          <ac:picMkLst>
            <pc:docMk/>
            <pc:sldMk cId="2393206080" sldId="300"/>
            <ac:picMk id="3" creationId="{DDB8236F-25FD-4ED8-ADE3-62BEE70C0357}"/>
          </ac:picMkLst>
        </pc:picChg>
        <pc:picChg chg="del">
          <ac:chgData name="Marcelo Natalio Saied" userId="7829687405327ba0" providerId="LiveId" clId="{34633FEF-649B-4591-9DAA-F55DE6132E4D}" dt="2022-05-26T01:28:07.634" v="543" actId="478"/>
          <ac:picMkLst>
            <pc:docMk/>
            <pc:sldMk cId="2393206080" sldId="300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28:08.656" v="544" actId="478"/>
          <ac:picMkLst>
            <pc:docMk/>
            <pc:sldMk cId="2393206080" sldId="300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45:22.004" v="761" actId="1076"/>
          <ac:picMkLst>
            <pc:docMk/>
            <pc:sldMk cId="2393206080" sldId="300"/>
            <ac:picMk id="6" creationId="{A7964D32-DBAB-4881-B692-13713DB19D8C}"/>
          </ac:picMkLst>
        </pc:picChg>
        <pc:picChg chg="del">
          <ac:chgData name="Marcelo Natalio Saied" userId="7829687405327ba0" providerId="LiveId" clId="{34633FEF-649B-4591-9DAA-F55DE6132E4D}" dt="2022-05-26T01:28:09.329" v="545" actId="478"/>
          <ac:picMkLst>
            <pc:docMk/>
            <pc:sldMk cId="2393206080" sldId="300"/>
            <ac:picMk id="8" creationId="{1E18634D-D46B-4940-A63B-94444C6F73D4}"/>
          </ac:picMkLst>
        </pc:picChg>
      </pc:sldChg>
      <pc:sldChg chg="addSp delSp modSp add del mod ord modShow">
        <pc:chgData name="Marcelo Natalio Saied" userId="7829687405327ba0" providerId="LiveId" clId="{34633FEF-649B-4591-9DAA-F55DE6132E4D}" dt="2022-05-26T01:45:04.651" v="759" actId="47"/>
        <pc:sldMkLst>
          <pc:docMk/>
          <pc:sldMk cId="3903070244" sldId="301"/>
        </pc:sldMkLst>
        <pc:picChg chg="del">
          <ac:chgData name="Marcelo Natalio Saied" userId="7829687405327ba0" providerId="LiveId" clId="{34633FEF-649B-4591-9DAA-F55DE6132E4D}" dt="2022-05-26T01:33:34.402" v="564" actId="478"/>
          <ac:picMkLst>
            <pc:docMk/>
            <pc:sldMk cId="3903070244" sldId="301"/>
            <ac:picMk id="3" creationId="{DDB8236F-25FD-4ED8-ADE3-62BEE70C0357}"/>
          </ac:picMkLst>
        </pc:picChg>
        <pc:picChg chg="add mod">
          <ac:chgData name="Marcelo Natalio Saied" userId="7829687405327ba0" providerId="LiveId" clId="{34633FEF-649B-4591-9DAA-F55DE6132E4D}" dt="2022-05-26T01:34:07.241" v="570" actId="1076"/>
          <ac:picMkLst>
            <pc:docMk/>
            <pc:sldMk cId="3903070244" sldId="301"/>
            <ac:picMk id="5" creationId="{D3744469-BCEE-4814-9B1D-ACD52820B0ED}"/>
          </ac:picMkLst>
        </pc:picChg>
        <pc:picChg chg="add mod">
          <ac:chgData name="Marcelo Natalio Saied" userId="7829687405327ba0" providerId="LiveId" clId="{34633FEF-649B-4591-9DAA-F55DE6132E4D}" dt="2022-05-26T01:34:48.161" v="577" actId="1076"/>
          <ac:picMkLst>
            <pc:docMk/>
            <pc:sldMk cId="3903070244" sldId="301"/>
            <ac:picMk id="7" creationId="{F3CC5B0F-9917-44E1-9F93-BE8C3488A60D}"/>
          </ac:picMkLst>
        </pc:picChg>
        <pc:picChg chg="add mod">
          <ac:chgData name="Marcelo Natalio Saied" userId="7829687405327ba0" providerId="LiveId" clId="{34633FEF-649B-4591-9DAA-F55DE6132E4D}" dt="2022-05-26T01:34:47.049" v="576" actId="1076"/>
          <ac:picMkLst>
            <pc:docMk/>
            <pc:sldMk cId="3903070244" sldId="301"/>
            <ac:picMk id="9" creationId="{5541B590-0A36-40D3-9A6F-AE78B3605B80}"/>
          </ac:picMkLst>
        </pc:picChg>
      </pc:sldChg>
      <pc:sldChg chg="delSp add mod">
        <pc:chgData name="Marcelo Natalio Saied" userId="7829687405327ba0" providerId="LiveId" clId="{34633FEF-649B-4591-9DAA-F55DE6132E4D}" dt="2022-05-26T01:33:36.474" v="565" actId="478"/>
        <pc:sldMkLst>
          <pc:docMk/>
          <pc:sldMk cId="2882636623" sldId="302"/>
        </pc:sldMkLst>
        <pc:picChg chg="del">
          <ac:chgData name="Marcelo Natalio Saied" userId="7829687405327ba0" providerId="LiveId" clId="{34633FEF-649B-4591-9DAA-F55DE6132E4D}" dt="2022-05-26T01:33:36.474" v="565" actId="478"/>
          <ac:picMkLst>
            <pc:docMk/>
            <pc:sldMk cId="2882636623" sldId="302"/>
            <ac:picMk id="3" creationId="{DDB8236F-25FD-4ED8-ADE3-62BEE70C0357}"/>
          </ac:picMkLst>
        </pc:picChg>
      </pc:sldChg>
      <pc:sldChg chg="addSp delSp modSp add mod">
        <pc:chgData name="Marcelo Natalio Saied" userId="7829687405327ba0" providerId="LiveId" clId="{34633FEF-649B-4591-9DAA-F55DE6132E4D}" dt="2022-05-26T01:51:16.036" v="834" actId="1076"/>
        <pc:sldMkLst>
          <pc:docMk/>
          <pc:sldMk cId="3944315214" sldId="303"/>
        </pc:sldMkLst>
        <pc:spChg chg="mod">
          <ac:chgData name="Marcelo Natalio Saied" userId="7829687405327ba0" providerId="LiveId" clId="{34633FEF-649B-4591-9DAA-F55DE6132E4D}" dt="2022-05-26T01:46:22.452" v="767" actId="1076"/>
          <ac:spMkLst>
            <pc:docMk/>
            <pc:sldMk cId="3944315214" sldId="303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51:07.724" v="832" actId="1076"/>
          <ac:picMkLst>
            <pc:docMk/>
            <pc:sldMk cId="3944315214" sldId="303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46:56.180" v="771" actId="1076"/>
          <ac:picMkLst>
            <pc:docMk/>
            <pc:sldMk cId="3944315214" sldId="303"/>
            <ac:picMk id="6" creationId="{13448B0C-5D14-49B3-AA87-47BF159D2E00}"/>
          </ac:picMkLst>
        </pc:picChg>
        <pc:picChg chg="add mod">
          <ac:chgData name="Marcelo Natalio Saied" userId="7829687405327ba0" providerId="LiveId" clId="{34633FEF-649B-4591-9DAA-F55DE6132E4D}" dt="2022-05-26T01:51:16.036" v="834" actId="1076"/>
          <ac:picMkLst>
            <pc:docMk/>
            <pc:sldMk cId="3944315214" sldId="303"/>
            <ac:picMk id="8" creationId="{48ADDA86-3118-45B2-8398-F59262C7D5CA}"/>
          </ac:picMkLst>
        </pc:picChg>
        <pc:picChg chg="add del mod">
          <ac:chgData name="Marcelo Natalio Saied" userId="7829687405327ba0" providerId="LiveId" clId="{34633FEF-649B-4591-9DAA-F55DE6132E4D}" dt="2022-05-26T01:47:25.799" v="779"/>
          <ac:picMkLst>
            <pc:docMk/>
            <pc:sldMk cId="3944315214" sldId="303"/>
            <ac:picMk id="11" creationId="{16CDB33A-DB30-422A-9017-24959DEFD739}"/>
          </ac:picMkLst>
        </pc:picChg>
        <pc:picChg chg="add del mod">
          <ac:chgData name="Marcelo Natalio Saied" userId="7829687405327ba0" providerId="LiveId" clId="{34633FEF-649B-4591-9DAA-F55DE6132E4D}" dt="2022-05-26T01:47:25.304" v="778"/>
          <ac:picMkLst>
            <pc:docMk/>
            <pc:sldMk cId="3944315214" sldId="303"/>
            <ac:picMk id="12" creationId="{BC534A14-5CD3-44CB-9DCE-C07C5B124AD4}"/>
          </ac:picMkLst>
        </pc:picChg>
        <pc:picChg chg="add del mod">
          <ac:chgData name="Marcelo Natalio Saied" userId="7829687405327ba0" providerId="LiveId" clId="{34633FEF-649B-4591-9DAA-F55DE6132E4D}" dt="2022-05-26T01:47:24.863" v="777"/>
          <ac:picMkLst>
            <pc:docMk/>
            <pc:sldMk cId="3944315214" sldId="303"/>
            <ac:picMk id="13" creationId="{F2AE9594-1B40-4E6A-9698-9B44A3AA02E9}"/>
          </ac:picMkLst>
        </pc:picChg>
      </pc:sldChg>
      <pc:sldChg chg="add">
        <pc:chgData name="Marcelo Natalio Saied" userId="7829687405327ba0" providerId="LiveId" clId="{34633FEF-649B-4591-9DAA-F55DE6132E4D}" dt="2022-05-26T01:33:39.247" v="567"/>
        <pc:sldMkLst>
          <pc:docMk/>
          <pc:sldMk cId="1182173433" sldId="304"/>
        </pc:sldMkLst>
      </pc:sldChg>
      <pc:sldChg chg="add del mod modShow">
        <pc:chgData name="Marcelo Natalio Saied" userId="7829687405327ba0" providerId="LiveId" clId="{34633FEF-649B-4591-9DAA-F55DE6132E4D}" dt="2022-05-26T01:45:02.937" v="758" actId="47"/>
        <pc:sldMkLst>
          <pc:docMk/>
          <pc:sldMk cId="2125535811" sldId="305"/>
        </pc:sldMkLst>
      </pc:sldChg>
      <pc:sldChg chg="addSp delSp modSp add mod">
        <pc:chgData name="Marcelo Natalio Saied" userId="7829687405327ba0" providerId="LiveId" clId="{34633FEF-649B-4591-9DAA-F55DE6132E4D}" dt="2022-05-26T01:41:31.628" v="697" actId="14100"/>
        <pc:sldMkLst>
          <pc:docMk/>
          <pc:sldMk cId="3997848718" sldId="306"/>
        </pc:sldMkLst>
        <pc:picChg chg="add del mod">
          <ac:chgData name="Marcelo Natalio Saied" userId="7829687405327ba0" providerId="LiveId" clId="{34633FEF-649B-4591-9DAA-F55DE6132E4D}" dt="2022-05-26T01:41:16.419" v="691" actId="1076"/>
          <ac:picMkLst>
            <pc:docMk/>
            <pc:sldMk cId="3997848718" sldId="306"/>
            <ac:picMk id="4" creationId="{BA80F326-55CD-4451-944D-68F69B9945F0}"/>
          </ac:picMkLst>
        </pc:picChg>
        <pc:picChg chg="add del">
          <ac:chgData name="Marcelo Natalio Saied" userId="7829687405327ba0" providerId="LiveId" clId="{34633FEF-649B-4591-9DAA-F55DE6132E4D}" dt="2022-05-26T01:40:18.707" v="638" actId="478"/>
          <ac:picMkLst>
            <pc:docMk/>
            <pc:sldMk cId="3997848718" sldId="306"/>
            <ac:picMk id="6" creationId="{1A74253A-736F-4C5F-BC67-A11E7E72A2E7}"/>
          </ac:picMkLst>
        </pc:picChg>
        <pc:picChg chg="add del">
          <ac:chgData name="Marcelo Natalio Saied" userId="7829687405327ba0" providerId="LiveId" clId="{34633FEF-649B-4591-9DAA-F55DE6132E4D}" dt="2022-05-26T01:40:21.013" v="640" actId="478"/>
          <ac:picMkLst>
            <pc:docMk/>
            <pc:sldMk cId="3997848718" sldId="306"/>
            <ac:picMk id="8" creationId="{1E18634D-D46B-4940-A63B-94444C6F73D4}"/>
          </ac:picMkLst>
        </pc:picChg>
        <pc:picChg chg="mod">
          <ac:chgData name="Marcelo Natalio Saied" userId="7829687405327ba0" providerId="LiveId" clId="{34633FEF-649B-4591-9DAA-F55DE6132E4D}" dt="2022-05-26T01:41:31.628" v="697" actId="14100"/>
          <ac:picMkLst>
            <pc:docMk/>
            <pc:sldMk cId="3997848718" sldId="306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0:19.718" v="639" actId="478"/>
          <ac:picMkLst>
            <pc:docMk/>
            <pc:sldMk cId="3997848718" sldId="306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40:21.696" v="641" actId="478"/>
          <ac:picMkLst>
            <pc:docMk/>
            <pc:sldMk cId="3997848718" sldId="306"/>
            <ac:picMk id="11" creationId="{73F8E7E1-B641-4856-B608-9107474C506F}"/>
          </ac:picMkLst>
        </pc:picChg>
      </pc:sldChg>
      <pc:sldChg chg="delSp modSp add mod">
        <pc:chgData name="Marcelo Natalio Saied" userId="7829687405327ba0" providerId="LiveId" clId="{34633FEF-649B-4591-9DAA-F55DE6132E4D}" dt="2022-05-26T01:42:25.971" v="725" actId="1076"/>
        <pc:sldMkLst>
          <pc:docMk/>
          <pc:sldMk cId="556745923" sldId="307"/>
        </pc:sldMkLst>
        <pc:picChg chg="del">
          <ac:chgData name="Marcelo Natalio Saied" userId="7829687405327ba0" providerId="LiveId" clId="{34633FEF-649B-4591-9DAA-F55DE6132E4D}" dt="2022-05-26T01:41:50.828" v="698" actId="478"/>
          <ac:picMkLst>
            <pc:docMk/>
            <pc:sldMk cId="556745923" sldId="307"/>
            <ac:picMk id="4" creationId="{BA80F326-55CD-4451-944D-68F69B9945F0}"/>
          </ac:picMkLst>
        </pc:picChg>
        <pc:picChg chg="mod">
          <ac:chgData name="Marcelo Natalio Saied" userId="7829687405327ba0" providerId="LiveId" clId="{34633FEF-649B-4591-9DAA-F55DE6132E4D}" dt="2022-05-26T01:42:22.192" v="724" actId="14100"/>
          <ac:picMkLst>
            <pc:docMk/>
            <pc:sldMk cId="556745923" sldId="307"/>
            <ac:picMk id="6" creationId="{1A74253A-736F-4C5F-BC67-A11E7E72A2E7}"/>
          </ac:picMkLst>
        </pc:picChg>
        <pc:picChg chg="del">
          <ac:chgData name="Marcelo Natalio Saied" userId="7829687405327ba0" providerId="LiveId" clId="{34633FEF-649B-4591-9DAA-F55DE6132E4D}" dt="2022-05-26T01:41:53.167" v="700" actId="478"/>
          <ac:picMkLst>
            <pc:docMk/>
            <pc:sldMk cId="556745923" sldId="307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1:52.092" v="699" actId="478"/>
          <ac:picMkLst>
            <pc:docMk/>
            <pc:sldMk cId="556745923" sldId="307"/>
            <ac:picMk id="9" creationId="{0877CBDE-715A-4ABA-B840-2082AA8F25E2}"/>
          </ac:picMkLst>
        </pc:picChg>
        <pc:picChg chg="mod">
          <ac:chgData name="Marcelo Natalio Saied" userId="7829687405327ba0" providerId="LiveId" clId="{34633FEF-649B-4591-9DAA-F55DE6132E4D}" dt="2022-05-26T01:42:25.971" v="725" actId="1076"/>
          <ac:picMkLst>
            <pc:docMk/>
            <pc:sldMk cId="556745923" sldId="307"/>
            <ac:picMk id="10" creationId="{A5F37F7C-45CE-4D11-A3B7-7018453A559C}"/>
          </ac:picMkLst>
        </pc:picChg>
        <pc:picChg chg="del">
          <ac:chgData name="Marcelo Natalio Saied" userId="7829687405327ba0" providerId="LiveId" clId="{34633FEF-649B-4591-9DAA-F55DE6132E4D}" dt="2022-05-26T01:41:53.956" v="701" actId="478"/>
          <ac:picMkLst>
            <pc:docMk/>
            <pc:sldMk cId="556745923" sldId="307"/>
            <ac:picMk id="11" creationId="{73F8E7E1-B641-4856-B608-9107474C506F}"/>
          </ac:picMkLst>
        </pc:picChg>
      </pc:sldChg>
      <pc:sldChg chg="addSp delSp modSp add mod">
        <pc:chgData name="Marcelo Natalio Saied" userId="7829687405327ba0" providerId="LiveId" clId="{34633FEF-649B-4591-9DAA-F55DE6132E4D}" dt="2022-05-26T01:44:52.820" v="757" actId="14100"/>
        <pc:sldMkLst>
          <pc:docMk/>
          <pc:sldMk cId="594460916" sldId="308"/>
        </pc:sldMkLst>
        <pc:picChg chg="add mod">
          <ac:chgData name="Marcelo Natalio Saied" userId="7829687405327ba0" providerId="LiveId" clId="{34633FEF-649B-4591-9DAA-F55DE6132E4D}" dt="2022-05-26T01:44:52.820" v="757" actId="14100"/>
          <ac:picMkLst>
            <pc:docMk/>
            <pc:sldMk cId="594460916" sldId="308"/>
            <ac:picMk id="3" creationId="{CCED62F3-52E3-4478-9129-FECA43957D08}"/>
          </ac:picMkLst>
        </pc:picChg>
        <pc:picChg chg="del">
          <ac:chgData name="Marcelo Natalio Saied" userId="7829687405327ba0" providerId="LiveId" clId="{34633FEF-649B-4591-9DAA-F55DE6132E4D}" dt="2022-05-26T01:42:45.587" v="726" actId="478"/>
          <ac:picMkLst>
            <pc:docMk/>
            <pc:sldMk cId="594460916" sldId="308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42:47.212" v="728" actId="478"/>
          <ac:picMkLst>
            <pc:docMk/>
            <pc:sldMk cId="594460916" sldId="308"/>
            <ac:picMk id="6" creationId="{1A74253A-736F-4C5F-BC67-A11E7E72A2E7}"/>
          </ac:picMkLst>
        </pc:picChg>
        <pc:picChg chg="mod">
          <ac:chgData name="Marcelo Natalio Saied" userId="7829687405327ba0" providerId="LiveId" clId="{34633FEF-649B-4591-9DAA-F55DE6132E4D}" dt="2022-05-26T01:43:08.581" v="750" actId="1076"/>
          <ac:picMkLst>
            <pc:docMk/>
            <pc:sldMk cId="594460916" sldId="308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2:46.736" v="727" actId="478"/>
          <ac:picMkLst>
            <pc:docMk/>
            <pc:sldMk cId="594460916" sldId="308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2:48.276" v="729" actId="478"/>
          <ac:picMkLst>
            <pc:docMk/>
            <pc:sldMk cId="594460916" sldId="308"/>
            <ac:picMk id="10" creationId="{A5F37F7C-45CE-4D11-A3B7-7018453A559C}"/>
          </ac:picMkLst>
        </pc:picChg>
        <pc:picChg chg="del mod">
          <ac:chgData name="Marcelo Natalio Saied" userId="7829687405327ba0" providerId="LiveId" clId="{34633FEF-649B-4591-9DAA-F55DE6132E4D}" dt="2022-05-26T01:44:39.836" v="752" actId="478"/>
          <ac:picMkLst>
            <pc:docMk/>
            <pc:sldMk cId="594460916" sldId="308"/>
            <ac:picMk id="11" creationId="{73F8E7E1-B641-4856-B608-9107474C506F}"/>
          </ac:picMkLst>
        </pc:picChg>
      </pc:sldChg>
      <pc:sldChg chg="addSp delSp modSp add mod">
        <pc:chgData name="Marcelo Natalio Saied" userId="7829687405327ba0" providerId="LiveId" clId="{34633FEF-649B-4591-9DAA-F55DE6132E4D}" dt="2022-05-26T01:51:01.500" v="831" actId="14100"/>
        <pc:sldMkLst>
          <pc:docMk/>
          <pc:sldMk cId="1224556434" sldId="309"/>
        </pc:sldMkLst>
        <pc:spChg chg="mod">
          <ac:chgData name="Marcelo Natalio Saied" userId="7829687405327ba0" providerId="LiveId" clId="{34633FEF-649B-4591-9DAA-F55DE6132E4D}" dt="2022-05-26T01:48:36.095" v="800"/>
          <ac:spMkLst>
            <pc:docMk/>
            <pc:sldMk cId="1224556434" sldId="309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7:35.293" v="783" actId="478"/>
          <ac:picMkLst>
            <pc:docMk/>
            <pc:sldMk cId="1224556434" sldId="309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1:01.500" v="831" actId="14100"/>
          <ac:picMkLst>
            <pc:docMk/>
            <pc:sldMk cId="1224556434" sldId="309"/>
            <ac:picMk id="5" creationId="{86C63413-16BE-47C9-B25B-5EDC12544A36}"/>
          </ac:picMkLst>
        </pc:picChg>
        <pc:picChg chg="del">
          <ac:chgData name="Marcelo Natalio Saied" userId="7829687405327ba0" providerId="LiveId" clId="{34633FEF-649B-4591-9DAA-F55DE6132E4D}" dt="2022-05-26T01:47:36.382" v="784" actId="478"/>
          <ac:picMkLst>
            <pc:docMk/>
            <pc:sldMk cId="1224556434" sldId="309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7:37.158" v="785" actId="478"/>
          <ac:picMkLst>
            <pc:docMk/>
            <pc:sldMk cId="1224556434" sldId="309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55.285" v="829" actId="14100"/>
          <ac:picMkLst>
            <pc:docMk/>
            <pc:sldMk cId="1224556434" sldId="309"/>
            <ac:picMk id="9" creationId="{804BD64D-35A5-41F5-921E-04312A3EA46F}"/>
          </ac:picMkLst>
        </pc:picChg>
      </pc:sldChg>
      <pc:sldChg chg="addSp delSp modSp add mod">
        <pc:chgData name="Marcelo Natalio Saied" userId="7829687405327ba0" providerId="LiveId" clId="{34633FEF-649B-4591-9DAA-F55DE6132E4D}" dt="2022-05-26T01:51:30.046" v="835" actId="20577"/>
        <pc:sldMkLst>
          <pc:docMk/>
          <pc:sldMk cId="234748721" sldId="310"/>
        </pc:sldMkLst>
        <pc:spChg chg="mod">
          <ac:chgData name="Marcelo Natalio Saied" userId="7829687405327ba0" providerId="LiveId" clId="{34633FEF-649B-4591-9DAA-F55DE6132E4D}" dt="2022-05-26T01:51:30.046" v="835" actId="20577"/>
          <ac:spMkLst>
            <pc:docMk/>
            <pc:sldMk cId="234748721" sldId="310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2.828" v="796" actId="478"/>
          <ac:picMkLst>
            <pc:docMk/>
            <pc:sldMk cId="234748721" sldId="310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49.244" v="827" actId="1076"/>
          <ac:picMkLst>
            <pc:docMk/>
            <pc:sldMk cId="234748721" sldId="310"/>
            <ac:picMk id="5" creationId="{6E119257-040C-4AC4-AD48-B71C5F876569}"/>
          </ac:picMkLst>
        </pc:picChg>
        <pc:picChg chg="del">
          <ac:chgData name="Marcelo Natalio Saied" userId="7829687405327ba0" providerId="LiveId" clId="{34633FEF-649B-4591-9DAA-F55DE6132E4D}" dt="2022-05-26T01:48:12.635" v="795" actId="478"/>
          <ac:picMkLst>
            <pc:docMk/>
            <pc:sldMk cId="234748721" sldId="310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1.021" v="794" actId="478"/>
          <ac:picMkLst>
            <pc:docMk/>
            <pc:sldMk cId="234748721" sldId="310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44.469" v="825" actId="1076"/>
          <ac:picMkLst>
            <pc:docMk/>
            <pc:sldMk cId="234748721" sldId="310"/>
            <ac:picMk id="9" creationId="{1B54B825-42EE-4E8E-A878-767A428519B6}"/>
          </ac:picMkLst>
        </pc:picChg>
      </pc:sldChg>
      <pc:sldChg chg="addSp delSp modSp add mod">
        <pc:chgData name="Marcelo Natalio Saied" userId="7829687405327ba0" providerId="LiveId" clId="{34633FEF-649B-4591-9DAA-F55DE6132E4D}" dt="2022-05-26T01:51:51.185" v="836" actId="313"/>
        <pc:sldMkLst>
          <pc:docMk/>
          <pc:sldMk cId="3552488496" sldId="311"/>
        </pc:sldMkLst>
        <pc:spChg chg="mod">
          <ac:chgData name="Marcelo Natalio Saied" userId="7829687405327ba0" providerId="LiveId" clId="{34633FEF-649B-4591-9DAA-F55DE6132E4D}" dt="2022-05-26T01:51:51.185" v="836" actId="313"/>
          <ac:spMkLst>
            <pc:docMk/>
            <pc:sldMk cId="3552488496" sldId="311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4.958" v="797" actId="478"/>
          <ac:picMkLst>
            <pc:docMk/>
            <pc:sldMk cId="3552488496" sldId="311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24.580" v="818" actId="1076"/>
          <ac:picMkLst>
            <pc:docMk/>
            <pc:sldMk cId="3552488496" sldId="311"/>
            <ac:picMk id="5" creationId="{7223E5ED-F5B4-4457-B114-5173D13891AF}"/>
          </ac:picMkLst>
        </pc:picChg>
        <pc:picChg chg="del">
          <ac:chgData name="Marcelo Natalio Saied" userId="7829687405327ba0" providerId="LiveId" clId="{34633FEF-649B-4591-9DAA-F55DE6132E4D}" dt="2022-05-26T01:48:15.412" v="798" actId="478"/>
          <ac:picMkLst>
            <pc:docMk/>
            <pc:sldMk cId="3552488496" sldId="311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6.082" v="799" actId="478"/>
          <ac:picMkLst>
            <pc:docMk/>
            <pc:sldMk cId="3552488496" sldId="311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34.204" v="823" actId="1076"/>
          <ac:picMkLst>
            <pc:docMk/>
            <pc:sldMk cId="3552488496" sldId="311"/>
            <ac:picMk id="9" creationId="{50AB4C90-AC3F-4ED5-8285-C53238B9D154}"/>
          </ac:picMkLst>
        </pc:picChg>
      </pc:sldChg>
      <pc:sldChg chg="addSp delSp modSp add mod">
        <pc:chgData name="Marcelo Natalio Saied" userId="7829687405327ba0" providerId="LiveId" clId="{34633FEF-649B-4591-9DAA-F55DE6132E4D}" dt="2022-05-26T02:33:26.005" v="846" actId="1076"/>
        <pc:sldMkLst>
          <pc:docMk/>
          <pc:sldMk cId="436827425" sldId="312"/>
        </pc:sldMkLst>
        <pc:picChg chg="del">
          <ac:chgData name="Marcelo Natalio Saied" userId="7829687405327ba0" providerId="LiveId" clId="{34633FEF-649B-4591-9DAA-F55DE6132E4D}" dt="2022-05-26T02:33:13.617" v="842" actId="478"/>
          <ac:picMkLst>
            <pc:docMk/>
            <pc:sldMk cId="436827425" sldId="312"/>
            <ac:picMk id="3" creationId="{55A2D3B3-7E1C-4F78-8C7B-9B962F3A6D26}"/>
          </ac:picMkLst>
        </pc:picChg>
        <pc:picChg chg="del">
          <ac:chgData name="Marcelo Natalio Saied" userId="7829687405327ba0" providerId="LiveId" clId="{34633FEF-649B-4591-9DAA-F55DE6132E4D}" dt="2022-05-26T02:33:14.356" v="843" actId="478"/>
          <ac:picMkLst>
            <pc:docMk/>
            <pc:sldMk cId="436827425" sldId="312"/>
            <ac:picMk id="4" creationId="{1FDBAE75-082F-4050-A34E-54F3EF62D53D}"/>
          </ac:picMkLst>
        </pc:picChg>
        <pc:picChg chg="add mod">
          <ac:chgData name="Marcelo Natalio Saied" userId="7829687405327ba0" providerId="LiveId" clId="{34633FEF-649B-4591-9DAA-F55DE6132E4D}" dt="2022-05-26T02:33:26.005" v="846" actId="1076"/>
          <ac:picMkLst>
            <pc:docMk/>
            <pc:sldMk cId="436827425" sldId="312"/>
            <ac:picMk id="6" creationId="{25D380AA-1582-4E8B-AC35-9C147FB11B4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714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844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2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8337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96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0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2442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867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d294385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d294385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d2943850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d2943850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d2943850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Google Shape;4168;gd2943850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d2943850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d2943850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d2943850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d2943850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2943850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d2943850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1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0859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924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267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418241" y="394875"/>
            <a:ext cx="6360694" cy="175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Trabajo Práctico N°2</a:t>
            </a:r>
            <a:br>
              <a:rPr lang="en" sz="3600" dirty="0"/>
            </a:br>
            <a:r>
              <a:rPr lang="en" sz="3200" dirty="0"/>
              <a:t>Properatti </a:t>
            </a:r>
            <a:r>
              <a:rPr lang="en" sz="3600" dirty="0"/>
              <a:t>Modelado: Regresion lineal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8B3FE84-C916-4C43-9EE5-722D3B16FCD1}"/>
              </a:ext>
            </a:extLst>
          </p:cNvPr>
          <p:cNvSpPr txBox="1">
            <a:spLocks/>
          </p:cNvSpPr>
          <p:nvPr/>
        </p:nvSpPr>
        <p:spPr>
          <a:xfrm>
            <a:off x="139542" y="3320693"/>
            <a:ext cx="3263676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 err="1">
                <a:solidFill>
                  <a:schemeClr val="bg1"/>
                </a:solidFill>
              </a:rPr>
              <a:t>Bodlovich</a:t>
            </a:r>
            <a:r>
              <a:rPr lang="en-US" sz="1200" dirty="0">
                <a:solidFill>
                  <a:schemeClr val="bg1"/>
                </a:solidFill>
              </a:rPr>
              <a:t> Daniel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Lombardi </a:t>
            </a:r>
            <a:r>
              <a:rPr lang="en-US" sz="1200" dirty="0" err="1">
                <a:solidFill>
                  <a:schemeClr val="bg1"/>
                </a:solidFill>
              </a:rPr>
              <a:t>Maela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Saied Marcelo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Serniotti</a:t>
            </a:r>
            <a:r>
              <a:rPr lang="en-US" sz="1200" dirty="0">
                <a:solidFill>
                  <a:schemeClr val="bg1"/>
                </a:solidFill>
              </a:rPr>
              <a:t> Enzo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Grupo 1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DHDS - 2022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Curso</a:t>
            </a:r>
            <a:r>
              <a:rPr lang="en-US" sz="1200" dirty="0">
                <a:solidFill>
                  <a:schemeClr val="bg1"/>
                </a:solidFill>
              </a:rPr>
              <a:t> Data Science -Digital House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982"/>
            <a:ext cx="4302418" cy="393192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62F3-52E3-4478-9129-FECA439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97" y="616688"/>
            <a:ext cx="4462703" cy="40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236F-25FD-4ED8-ADE3-62BEE70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7" y="1095450"/>
            <a:ext cx="4519883" cy="323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64D32-DBAB-4881-B692-13713DB1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450"/>
            <a:ext cx="4550794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originales juntas **sin normalización**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D778-E607-473C-BFA6-364B747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1076811"/>
            <a:ext cx="2028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8B0C-5D14-49B3-AA87-47BF159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1" y="1040502"/>
            <a:ext cx="216217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DDA86-3118-45B2-8398-F59262C7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051" y="2067411"/>
            <a:ext cx="4240133" cy="2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originales juntas 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3413-16BE-47C9-B25B-5EDC125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1" y="865879"/>
            <a:ext cx="1450568" cy="861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D64D-35A5-41F5-921E-04312A3E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44" y="865879"/>
            <a:ext cx="4453048" cy="40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**sin normalizar**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9257-040C-4AC4-AD48-B71C5F8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992212"/>
            <a:ext cx="2294450" cy="97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4B825-42EE-4E8E-A878-767A4285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2" y="1008629"/>
            <a:ext cx="4713647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6366908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E5ED-F5B4-4457-B114-5173D138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2" y="1034150"/>
            <a:ext cx="2455292" cy="88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4C90-AC3F-4ED5-8285-C53238B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40" y="992212"/>
            <a:ext cx="4735033" cy="40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7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3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744B7-374B-4EA4-8551-774B321E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13129" y="4874509"/>
            <a:ext cx="2383652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50" dirty="0" err="1">
                <a:solidFill>
                  <a:schemeClr val="bg1"/>
                </a:solidFill>
              </a:rPr>
              <a:t>Curso</a:t>
            </a:r>
            <a:r>
              <a:rPr lang="en-US" sz="1050" dirty="0">
                <a:solidFill>
                  <a:schemeClr val="bg1"/>
                </a:solidFill>
              </a:rPr>
              <a:t>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0A063851-5F9F-4997-AA0A-B4B204BA6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3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C0E9-5031-450E-813D-32BAB3436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9366-A221-4ED2-97D1-B5F9341C6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81883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 err="1">
                <a:solidFill>
                  <a:schemeClr val="accent6"/>
                </a:solidFill>
              </a:rPr>
              <a:t>Curso</a:t>
            </a:r>
            <a:r>
              <a:rPr lang="en-US" sz="900" dirty="0">
                <a:solidFill>
                  <a:schemeClr val="accent6"/>
                </a:solidFill>
              </a:rPr>
              <a:t>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F5DE1A2D-AAB1-4901-B58F-7E9211AD9E66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836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168371" y="180812"/>
            <a:ext cx="2840000" cy="891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AGENDA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030867" y="1072529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del TP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1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</a:t>
            </a:r>
            <a:endParaRPr lang="es-E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1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lang="es-E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s-E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</a:t>
            </a:r>
            <a:r>
              <a:rPr lang="es-ES" sz="1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dataset</a:t>
            </a:r>
            <a:r>
              <a:rPr lang="es-E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s-ES" sz="1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amba</a:t>
            </a:r>
            <a:r>
              <a:rPr lang="es-E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s-ES" sz="1400" dirty="0">
                <a:latin typeface="Verdana"/>
                <a:ea typeface="Verdana"/>
                <a:cs typeface="Verdana"/>
                <a:sym typeface="Verdana"/>
              </a:rPr>
              <a:t>Correlación</a:t>
            </a: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s-E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s-ES" sz="1400" dirty="0">
                <a:latin typeface="Verdana"/>
                <a:ea typeface="Verdana"/>
                <a:cs typeface="Verdana"/>
                <a:sym typeface="Verdana"/>
              </a:rPr>
              <a:t>la </a:t>
            </a:r>
            <a:r>
              <a:rPr lang="es-ES" sz="1400" dirty="0" err="1">
                <a:latin typeface="Verdana"/>
                <a:ea typeface="Verdana"/>
                <a:cs typeface="Verdana"/>
                <a:sym typeface="Verdana"/>
              </a:rPr>
              <a:t>bla</a:t>
            </a:r>
            <a:endParaRPr lang="es-ES" sz="1400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s-ES" sz="1400" dirty="0">
                <a:latin typeface="Verdana"/>
                <a:ea typeface="Verdana"/>
                <a:cs typeface="Verdana"/>
                <a:sym typeface="Verdana"/>
              </a:rPr>
              <a:t>Bla </a:t>
            </a:r>
            <a:endParaRPr lang="es-E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endParaRPr lang="es-E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7D81AB2E-AB6F-4512-AFCB-62716060D621}"/>
              </a:ext>
            </a:extLst>
          </p:cNvPr>
          <p:cNvSpPr txBox="1">
            <a:spLocks/>
          </p:cNvSpPr>
          <p:nvPr/>
        </p:nvSpPr>
        <p:spPr>
          <a:xfrm>
            <a:off x="5307645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 err="1">
                <a:solidFill>
                  <a:schemeClr val="accent6"/>
                </a:solidFill>
              </a:rPr>
              <a:t>Curso</a:t>
            </a:r>
            <a:r>
              <a:rPr lang="en-US" sz="900" dirty="0">
                <a:solidFill>
                  <a:schemeClr val="accent6"/>
                </a:solidFill>
              </a:rPr>
              <a:t> Data Science -Digital House 2022</a:t>
            </a:r>
          </a:p>
        </p:txBody>
      </p:sp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DBA0DFEB-F916-4BA2-978B-5821591AF6DF}"/>
              </a:ext>
            </a:extLst>
          </p:cNvPr>
          <p:cNvSpPr txBox="1">
            <a:spLocks/>
          </p:cNvSpPr>
          <p:nvPr/>
        </p:nvSpPr>
        <p:spPr>
          <a:xfrm>
            <a:off x="2854589" y="48122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927B38D-CA92-4294-93D2-737B3AA4B721}"/>
              </a:ext>
            </a:extLst>
          </p:cNvPr>
          <p:cNvSpPr txBox="1">
            <a:spLocks/>
          </p:cNvSpPr>
          <p:nvPr/>
        </p:nvSpPr>
        <p:spPr>
          <a:xfrm>
            <a:off x="65617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 err="1">
                <a:solidFill>
                  <a:schemeClr val="accent6"/>
                </a:solidFill>
              </a:rPr>
              <a:t>Curso</a:t>
            </a:r>
            <a:r>
              <a:rPr lang="en-US" sz="900" dirty="0">
                <a:solidFill>
                  <a:schemeClr val="accent6"/>
                </a:solidFill>
              </a:rPr>
              <a:t> Data Science -Digital House 2022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258159" y="61099"/>
            <a:ext cx="4977636" cy="301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Realizar un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endParaRPr sz="17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000" name="Google Shape;400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4001" name="Google Shape;4001;p31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2" name="Google Shape;4002;p31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3" name="Google Shape;4003;p31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4" name="Google Shape;4004;p31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5" name="Google Shape;4005;p31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31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7" name="Google Shape;4007;p31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423464" y="247098"/>
            <a:ext cx="240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4133" name="Google Shape;4133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1077355" y="105000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4153;p40">
            <a:extLst>
              <a:ext uri="{FF2B5EF4-FFF2-40B4-BE49-F238E27FC236}">
                <a16:creationId xmlns:a16="http://schemas.microsoft.com/office/drawing/2014/main" id="{364EA13B-786D-45F7-92AA-39194417AC7E}"/>
              </a:ext>
            </a:extLst>
          </p:cNvPr>
          <p:cNvSpPr txBox="1"/>
          <p:nvPr/>
        </p:nvSpPr>
        <p:spPr>
          <a:xfrm>
            <a:off x="1835277" y="4215204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simple (RLS)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4153;p40">
            <a:extLst>
              <a:ext uri="{FF2B5EF4-FFF2-40B4-BE49-F238E27FC236}">
                <a16:creationId xmlns:a16="http://schemas.microsoft.com/office/drawing/2014/main" id="{BE9E1970-D111-4326-8F97-E08A102C5625}"/>
              </a:ext>
            </a:extLst>
          </p:cNvPr>
          <p:cNvSpPr txBox="1"/>
          <p:nvPr/>
        </p:nvSpPr>
        <p:spPr>
          <a:xfrm>
            <a:off x="2887579" y="579054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</a:p>
        </p:txBody>
      </p:sp>
      <p:sp>
        <p:nvSpPr>
          <p:cNvPr id="32" name="Google Shape;4153;p40">
            <a:extLst>
              <a:ext uri="{FF2B5EF4-FFF2-40B4-BE49-F238E27FC236}">
                <a16:creationId xmlns:a16="http://schemas.microsoft.com/office/drawing/2014/main" id="{906EC749-0976-4CF3-9E49-60B6ADAA516F}"/>
              </a:ext>
            </a:extLst>
          </p:cNvPr>
          <p:cNvSpPr txBox="1"/>
          <p:nvPr/>
        </p:nvSpPr>
        <p:spPr>
          <a:xfrm>
            <a:off x="5368939" y="247098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multiple con </a:t>
            </a: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normalización</a:t>
            </a:r>
          </a:p>
        </p:txBody>
      </p:sp>
      <p:sp>
        <p:nvSpPr>
          <p:cNvPr id="33" name="Google Shape;4153;p40">
            <a:extLst>
              <a:ext uri="{FF2B5EF4-FFF2-40B4-BE49-F238E27FC236}">
                <a16:creationId xmlns:a16="http://schemas.microsoft.com/office/drawing/2014/main" id="{92E91B5E-E767-4B87-AE76-01548EF54B95}"/>
              </a:ext>
            </a:extLst>
          </p:cNvPr>
          <p:cNvSpPr txBox="1"/>
          <p:nvPr/>
        </p:nvSpPr>
        <p:spPr>
          <a:xfrm>
            <a:off x="4446238" y="4228212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</a:t>
            </a: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múltiple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(RLM)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4153;p40">
            <a:extLst>
              <a:ext uri="{FF2B5EF4-FFF2-40B4-BE49-F238E27FC236}">
                <a16:creationId xmlns:a16="http://schemas.microsoft.com/office/drawing/2014/main" id="{5FF621AB-B109-4763-A4C7-B6062F9FB01C}"/>
              </a:ext>
            </a:extLst>
          </p:cNvPr>
          <p:cNvSpPr txBox="1"/>
          <p:nvPr/>
        </p:nvSpPr>
        <p:spPr>
          <a:xfrm>
            <a:off x="6407264" y="4228212"/>
            <a:ext cx="1286400" cy="33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</a:t>
            </a: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 cosa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1" name="Google Shape;4061;p35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@username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user@mail.me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75" name="Google Shape;4075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76" name="Google Shape;4076;p3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83" name="Google Shape;4083;p3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9" name="Google Shape;4089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090" name="Google Shape;4090;p3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8" name="Google Shape;4098;p3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0" name="Google Shape;4100;p3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1" name="Google Shape;4101;p3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2" name="Google Shape;4102;p3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03" name="Google Shape;4103;p3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4" name="Google Shape;4104;p3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5" name="Google Shape;4105;p3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6" name="Google Shape;4106;p3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7" name="Google Shape;4107;p3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8" name="Google Shape;4108;p3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9" name="Google Shape;4109;p3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0" name="Google Shape;4110;p3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1" name="Google Shape;4111;p3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2" name="Google Shape;4112;p3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3" name="Google Shape;4113;p3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4" name="Google Shape;4114;p3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5" name="Google Shape;4115;p3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6" name="Google Shape;4116;p3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7" name="Google Shape;4117;p3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8" name="Google Shape;4118;p3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9" name="Google Shape;4119;p3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0" name="Google Shape;4120;p3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1" name="Google Shape;4121;p3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2" name="Google Shape;4122;p3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3" name="Google Shape;4123;p3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4" name="Google Shape;4124;p3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5" name="Google Shape;4125;p3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6" name="Google Shape;4126;p3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64" name="Google Shape;4164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165" name="Google Shape;4165;p41"/>
          <p:cNvGraphicFramePr/>
          <p:nvPr/>
        </p:nvGraphicFramePr>
        <p:xfrm>
          <a:off x="8441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71" name="Google Shape;4171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172" name="Google Shape;4172;p42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3" name="Google Shape;4173;p42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42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42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42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2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42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42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42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181" name="Google Shape;4181;p42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182" name="Google Shape;4182;p42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183" name="Google Shape;4183;p42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190" name="Google Shape;419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1" name="Google Shape;419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2" name="Google Shape;419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3" name="Google Shape;419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4" name="Google Shape;419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5" name="Google Shape;419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6" name="Google Shape;419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7" name="Google Shape;419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8" name="Google Shape;419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9" name="Google Shape;419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0" name="Google Shape;420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1" name="Google Shape;420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2" name="Google Shape;420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3" name="Google Shape;420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204" name="Google Shape;420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06" name="Google Shape;420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7" name="Google Shape;420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208" name="Google Shape;420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1" name="Google Shape;421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212" name="Google Shape;421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7" name="Google Shape;421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218" name="Google Shape;421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29" name="Google Shape;422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4230" name="Google Shape;4230;p44"/>
          <p:cNvGrpSpPr/>
          <p:nvPr/>
        </p:nvGrpSpPr>
        <p:grpSpPr>
          <a:xfrm>
            <a:off x="855289" y="1722097"/>
            <a:ext cx="3264414" cy="2934771"/>
            <a:chOff x="3778727" y="4460423"/>
            <a:chExt cx="720160" cy="647438"/>
          </a:xfrm>
        </p:grpSpPr>
        <p:sp>
          <p:nvSpPr>
            <p:cNvPr id="4231" name="Google Shape;423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238" name="Google Shape;4238;p44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9" name="Google Shape;4239;p44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0" name="Google Shape;4240;p44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1" name="Google Shape;4241;p44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2" name="Google Shape;4242;p44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3" name="Google Shape;4243;p44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4" name="Google Shape;4244;p44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5" name="Google Shape;4245;p44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6" name="Google Shape;4246;p44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7" name="Google Shape;4247;p44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8" name="Google Shape;4248;p44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9" name="Google Shape;4249;p44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4256" name="Google Shape;425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7" name="Google Shape;4257;p45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58" name="Google Shape;425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9" name="Google Shape;4259;p45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0" name="Google Shape;426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1" name="Google Shape;4261;p45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2" name="Google Shape;426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3" name="Google Shape;4263;p45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D3B3-7E1C-4F78-8C7B-9B962F3A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869954"/>
            <a:ext cx="4129735" cy="3187265"/>
          </a:xfrm>
          <a:prstGeom prst="rect">
            <a:avLst/>
          </a:prstGeom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AE75-082F-4050-A34E-54F3EF62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550" y="1863176"/>
            <a:ext cx="3820562" cy="266596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269" name="Google Shape;426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271" name="Google Shape;427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7" name="Google Shape;4317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318" name="Google Shape;431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4319" name="Google Shape;431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41" name="Google Shape;434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342" name="Google Shape;434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343" name="Google Shape;434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4" name="Google Shape;434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7" name="Google Shape;434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8" name="Google Shape;434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9" name="Google Shape;434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0" name="Google Shape;435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3" name="Google Shape;435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4360" name="Google Shape;4360;p47"/>
          <p:cNvGraphicFramePr/>
          <p:nvPr/>
        </p:nvGraphicFramePr>
        <p:xfrm>
          <a:off x="861700" y="1663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80AA-1582-4E8B-AC35-9C147FB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007" y="810349"/>
            <a:ext cx="4741194" cy="30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" y="415149"/>
            <a:ext cx="2502476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27" y="415149"/>
            <a:ext cx="24096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5" y="392591"/>
            <a:ext cx="2501410" cy="22860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9" y="2785748"/>
            <a:ext cx="260468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47" y="2760096"/>
            <a:ext cx="24930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8E7E1-B641-4856-B608-9107474C5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474" y="2827801"/>
            <a:ext cx="25931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962"/>
            <a:ext cx="4479851" cy="4092324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82" y="705795"/>
            <a:ext cx="4670418" cy="40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" y="510541"/>
            <a:ext cx="4337424" cy="41148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2" y="496848"/>
            <a:ext cx="44874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92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2664</Words>
  <Application>Microsoft Office PowerPoint</Application>
  <PresentationFormat>On-screen Show (16:9)</PresentationFormat>
  <Paragraphs>603</Paragraphs>
  <Slides>55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Dosis</vt:lpstr>
      <vt:lpstr>Arial</vt:lpstr>
      <vt:lpstr>Dosis ExtraLight</vt:lpstr>
      <vt:lpstr>Calibri</vt:lpstr>
      <vt:lpstr>Verdana</vt:lpstr>
      <vt:lpstr>Titillium Web Light</vt:lpstr>
      <vt:lpstr>Titillium Web</vt:lpstr>
      <vt:lpstr>Montserrat</vt:lpstr>
      <vt:lpstr>Mowbray template</vt:lpstr>
      <vt:lpstr>Trabajo Práctico N°2 Properatti Modelado: Regresion lineal</vt:lpstr>
      <vt:lpstr>AGENDA</vt:lpstr>
      <vt:lpstr>PowerPoint Presentation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CONCEPT</vt:lpstr>
      <vt:lpstr>INSTRUCTIONS FOR USE</vt:lpstr>
      <vt:lpstr>1. TRANSITION HEADLINE</vt:lpstr>
      <vt:lpstr>PowerPoint Presentation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 Properatti Modelado: Regresion lineal</dc:title>
  <cp:lastModifiedBy>Marcelo Saied</cp:lastModifiedBy>
  <cp:revision>1</cp:revision>
  <dcterms:modified xsi:type="dcterms:W3CDTF">2022-05-26T02:33:35Z</dcterms:modified>
</cp:coreProperties>
</file>